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tl="1" saveSubsetFonts="1">
  <p:sldMasterIdLst>
    <p:sldMasterId id="2147483648" r:id="rId1"/>
  </p:sldMasterIdLst>
  <p:notesMasterIdLst>
    <p:notesMasterId r:id="rId6"/>
  </p:notesMasterIdLst>
  <p:sldIdLst>
    <p:sldId id="285" r:id="rId2"/>
    <p:sldId id="287" r:id="rId3"/>
    <p:sldId id="288" r:id="rId4"/>
    <p:sldId id="283" r:id="rId5"/>
  </p:sldIdLst>
  <p:sldSz cx="12192000" cy="6858000"/>
  <p:notesSz cx="6858000" cy="9144000"/>
  <p:defaultTextStyle>
    <a:defPPr>
      <a:defRPr lang="he-IL"/>
    </a:defPPr>
    <a:lvl1pPr marL="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3B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82810" autoAdjust="0"/>
    <p:restoredTop sz="91653" autoAdjust="0"/>
  </p:normalViewPr>
  <p:slideViewPr>
    <p:cSldViewPr snapToGrid="0">
      <p:cViewPr varScale="1">
        <p:scale>
          <a:sx n="130" d="100"/>
          <a:sy n="130" d="100"/>
        </p:scale>
        <p:origin x="408" y="79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388620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588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1"/>
          <a:lstStyle>
            <a:lvl1pPr algn="l">
              <a:defRPr sz="1200"/>
            </a:lvl1pPr>
          </a:lstStyle>
          <a:p>
            <a:fld id="{29DA3C25-8430-4F13-92B9-CF1D9C1F6989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1" anchor="ctr"/>
          <a:lstStyle/>
          <a:p>
            <a:endParaRPr lang="he-I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1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388620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r">
              <a:defRPr sz="1200"/>
            </a:lvl1pPr>
          </a:lstStyle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588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1" anchor="b"/>
          <a:lstStyle>
            <a:lvl1pPr algn="l">
              <a:defRPr sz="1200"/>
            </a:lvl1pPr>
          </a:lstStyle>
          <a:p>
            <a:fld id="{9CB4DE15-F1F5-47B9-B2F7-0DD592D52AA4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90394682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r" defTabSz="914400" rtl="1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4DE15-F1F5-47B9-B2F7-0DD592D52AA4}" type="slidenum">
              <a:rPr lang="he-IL" smtClean="0"/>
              <a:t>1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06463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r" defTabSz="914400" rtl="1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he-IL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9CB4DE15-F1F5-47B9-B2F7-0DD592D52AA4}" type="slidenum">
              <a:rPr lang="he-IL" smtClean="0"/>
              <a:t>4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74694903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329664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534957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6684469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30677843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79411773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48307041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9926146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642492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105222637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8384820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he-IL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he-I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47509650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2">
            <a:lumMod val="5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1" anchor="ctr">
            <a:normAutofit/>
          </a:bodyPr>
          <a:lstStyle/>
          <a:p>
            <a:r>
              <a:rPr lang="en-US"/>
              <a:t>Click to edit Master title style</a:t>
            </a:r>
            <a:endParaRPr lang="he-IL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1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he-IL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E76656-B6F4-47BB-B537-A909D177F207}" type="datetimeFigureOut">
              <a:rPr lang="he-IL" smtClean="0"/>
              <a:t>י"ז/סיון/תשפ"ג</a:t>
            </a:fld>
            <a:endParaRPr lang="he-IL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he-IL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1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179C14E-5A0E-4937-AF01-E2FBBEEAFD6A}" type="slidenum">
              <a:rPr lang="he-IL" smtClean="0"/>
              <a:t>‹#›</a:t>
            </a:fld>
            <a:endParaRPr lang="he-IL"/>
          </a:p>
        </p:txBody>
      </p:sp>
    </p:spTree>
    <p:extLst>
      <p:ext uri="{BB962C8B-B14F-4D97-AF65-F5344CB8AC3E}">
        <p14:creationId xmlns:p14="http://schemas.microsoft.com/office/powerpoint/2010/main" val="268407412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r" defTabSz="914400" rtl="1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r" defTabSz="914400" rtl="1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r" defTabSz="914400" rtl="1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he-IL"/>
      </a:defPPr>
      <a:lvl1pPr marL="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r" defTabSz="914400" rtl="1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0F20C6E0-519A-3624-7C88-D1186F96FB63}"/>
              </a:ext>
            </a:extLst>
          </p:cNvPr>
          <p:cNvSpPr txBox="1"/>
          <p:nvPr/>
        </p:nvSpPr>
        <p:spPr>
          <a:xfrm>
            <a:off x="2327107" y="950494"/>
            <a:ext cx="7537785" cy="4708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800" dirty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Lin’s Grocery</a:t>
            </a:r>
          </a:p>
          <a:p>
            <a:pPr algn="ctr"/>
            <a:endParaRPr lang="en-US" sz="3600" dirty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algn="ctr"/>
            <a:endParaRPr lang="en-US" sz="3600" dirty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algn="ctr"/>
            <a:endParaRPr lang="en-US" sz="3600" dirty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algn="ctr"/>
            <a:endParaRPr lang="en-US" sz="3600" dirty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A Full Stack Project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by </a:t>
            </a:r>
          </a:p>
          <a:p>
            <a:pPr algn="ctr"/>
            <a:r>
              <a:rPr lang="en-US" sz="3600" dirty="0">
                <a:solidFill>
                  <a:schemeClr val="bg1"/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Yotam Lin</a:t>
            </a:r>
            <a:endParaRPr lang="en-IL" sz="3600" dirty="0">
              <a:solidFill>
                <a:schemeClr val="bg1"/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1A09FA0D-401C-072F-B83E-0C84AA6D175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8317" y="1997377"/>
            <a:ext cx="1415366" cy="13875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18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1156B21-A770-CF96-1DB6-D56DAC8876C5}"/>
              </a:ext>
            </a:extLst>
          </p:cNvPr>
          <p:cNvSpPr txBox="1"/>
          <p:nvPr/>
        </p:nvSpPr>
        <p:spPr>
          <a:xfrm>
            <a:off x="398477" y="339754"/>
            <a:ext cx="11555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Technologies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:</a:t>
            </a:r>
            <a:endParaRPr lang="en-US" sz="3600" dirty="0">
              <a:solidFill>
                <a:schemeClr val="tx2">
                  <a:lumMod val="75000"/>
                </a:schemeClr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DDC0CCC9-CD1C-D31B-BAD6-3C7608DD86D5}"/>
              </a:ext>
            </a:extLst>
          </p:cNvPr>
          <p:cNvGrpSpPr/>
          <p:nvPr/>
        </p:nvGrpSpPr>
        <p:grpSpPr>
          <a:xfrm>
            <a:off x="562093" y="1513090"/>
            <a:ext cx="6015970" cy="849188"/>
            <a:chOff x="3200430" y="1710232"/>
            <a:chExt cx="6015970" cy="849188"/>
          </a:xfrm>
        </p:grpSpPr>
        <p:sp>
          <p:nvSpPr>
            <p:cNvPr id="8" name="מלבן 15">
              <a:extLst>
                <a:ext uri="{FF2B5EF4-FFF2-40B4-BE49-F238E27FC236}">
                  <a16:creationId xmlns:a16="http://schemas.microsoft.com/office/drawing/2014/main" id="{B1AB5F43-F187-F2BF-EB55-9A02EA645ECF}"/>
                </a:ext>
              </a:extLst>
            </p:cNvPr>
            <p:cNvSpPr/>
            <p:nvPr/>
          </p:nvSpPr>
          <p:spPr>
            <a:xfrm>
              <a:off x="3200430" y="1710232"/>
              <a:ext cx="720080" cy="849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9" name="מלבן 5">
              <a:extLst>
                <a:ext uri="{FF2B5EF4-FFF2-40B4-BE49-F238E27FC236}">
                  <a16:creationId xmlns:a16="http://schemas.microsoft.com/office/drawing/2014/main" id="{A4384048-5F1A-9368-E248-9160DB251009}"/>
                </a:ext>
              </a:extLst>
            </p:cNvPr>
            <p:cNvSpPr/>
            <p:nvPr/>
          </p:nvSpPr>
          <p:spPr>
            <a:xfrm>
              <a:off x="3920510" y="1710232"/>
              <a:ext cx="5295890" cy="849188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sz="2400" b="1" dirty="0">
                  <a:solidFill>
                    <a:schemeClr val="bg1"/>
                  </a:solidFill>
                  <a:latin typeface="Almoni DL AAA" panose="02000300000000020004" pitchFamily="50" charset="-79"/>
                  <a:cs typeface="Almoni DL AAA" panose="02000300000000020004" pitchFamily="50" charset="-79"/>
                </a:rPr>
                <a:t>JavaScript/HTML/CSS </a:t>
              </a:r>
              <a:endParaRPr lang="he-IL" sz="2400" b="1" dirty="0">
                <a:solidFill>
                  <a:schemeClr val="bg1"/>
                </a:solidFill>
                <a:latin typeface="Almoni DL AAA" panose="02000300000000020004" pitchFamily="50" charset="-79"/>
                <a:cs typeface="Almoni DL AAA" panose="02000300000000020004" pitchFamily="50" charset="-79"/>
              </a:endParaRPr>
            </a:p>
          </p:txBody>
        </p:sp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4AFC87C5-5174-ECD3-5409-DFCC8D0F723E}"/>
              </a:ext>
            </a:extLst>
          </p:cNvPr>
          <p:cNvGrpSpPr/>
          <p:nvPr/>
        </p:nvGrpSpPr>
        <p:grpSpPr>
          <a:xfrm>
            <a:off x="562093" y="2550451"/>
            <a:ext cx="6015970" cy="849188"/>
            <a:chOff x="3200430" y="1710232"/>
            <a:chExt cx="6015970" cy="849188"/>
          </a:xfrm>
        </p:grpSpPr>
        <p:sp>
          <p:nvSpPr>
            <p:cNvPr id="12" name="מלבן 15">
              <a:extLst>
                <a:ext uri="{FF2B5EF4-FFF2-40B4-BE49-F238E27FC236}">
                  <a16:creationId xmlns:a16="http://schemas.microsoft.com/office/drawing/2014/main" id="{3E9DD1E3-E47B-2C96-D588-AE74E61C8397}"/>
                </a:ext>
              </a:extLst>
            </p:cNvPr>
            <p:cNvSpPr/>
            <p:nvPr/>
          </p:nvSpPr>
          <p:spPr>
            <a:xfrm>
              <a:off x="3200430" y="1710232"/>
              <a:ext cx="720080" cy="849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3" name="מלבן 5">
              <a:extLst>
                <a:ext uri="{FF2B5EF4-FFF2-40B4-BE49-F238E27FC236}">
                  <a16:creationId xmlns:a16="http://schemas.microsoft.com/office/drawing/2014/main" id="{E5C11541-AA97-719B-EA9F-D54A4CA8408F}"/>
                </a:ext>
              </a:extLst>
            </p:cNvPr>
            <p:cNvSpPr/>
            <p:nvPr/>
          </p:nvSpPr>
          <p:spPr>
            <a:xfrm>
              <a:off x="3920510" y="1710232"/>
              <a:ext cx="5295890" cy="849188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sz="2400" b="1" dirty="0">
                  <a:solidFill>
                    <a:schemeClr val="bg1"/>
                  </a:solidFill>
                  <a:latin typeface="Almoni DL AAA" panose="02000300000000020004" pitchFamily="50" charset="-79"/>
                  <a:cs typeface="Almoni DL AAA" panose="02000300000000020004" pitchFamily="50" charset="-79"/>
                </a:rPr>
                <a:t>ReactJS, Redux Toolkit, </a:t>
              </a:r>
              <a:r>
                <a:rPr lang="en-US" sz="2400" b="1" dirty="0" err="1">
                  <a:solidFill>
                    <a:schemeClr val="bg1"/>
                  </a:solidFill>
                  <a:latin typeface="Almoni DL AAA" panose="02000300000000020004" pitchFamily="50" charset="-79"/>
                  <a:cs typeface="Almoni DL AAA" panose="02000300000000020004" pitchFamily="50" charset="-79"/>
                </a:rPr>
                <a:t>etc</a:t>
              </a:r>
              <a:r>
                <a:rPr lang="en-US" sz="2400" b="1" dirty="0">
                  <a:solidFill>
                    <a:schemeClr val="bg1"/>
                  </a:solidFill>
                  <a:latin typeface="Almoni DL AAA" panose="02000300000000020004" pitchFamily="50" charset="-79"/>
                  <a:cs typeface="Almoni DL AAA" panose="02000300000000020004" pitchFamily="50" charset="-79"/>
                </a:rPr>
                <a:t>…</a:t>
              </a:r>
              <a:endParaRPr lang="he-IL" sz="2400" b="1" dirty="0">
                <a:solidFill>
                  <a:schemeClr val="bg1"/>
                </a:solidFill>
                <a:latin typeface="Almoni DL AAA" panose="02000300000000020004" pitchFamily="50" charset="-79"/>
                <a:cs typeface="Almoni DL AAA" panose="02000300000000020004" pitchFamily="50" charset="-79"/>
              </a:endParaRPr>
            </a:p>
          </p:txBody>
        </p:sp>
      </p:grpSp>
      <p:grpSp>
        <p:nvGrpSpPr>
          <p:cNvPr id="14" name="Group 13">
            <a:extLst>
              <a:ext uri="{FF2B5EF4-FFF2-40B4-BE49-F238E27FC236}">
                <a16:creationId xmlns:a16="http://schemas.microsoft.com/office/drawing/2014/main" id="{EA1579F8-300A-419F-47EB-49E9FFBC207D}"/>
              </a:ext>
            </a:extLst>
          </p:cNvPr>
          <p:cNvGrpSpPr/>
          <p:nvPr/>
        </p:nvGrpSpPr>
        <p:grpSpPr>
          <a:xfrm>
            <a:off x="562093" y="3587812"/>
            <a:ext cx="6015970" cy="849188"/>
            <a:chOff x="3200430" y="1710232"/>
            <a:chExt cx="6015970" cy="849188"/>
          </a:xfrm>
        </p:grpSpPr>
        <p:sp>
          <p:nvSpPr>
            <p:cNvPr id="15" name="מלבן 15">
              <a:extLst>
                <a:ext uri="{FF2B5EF4-FFF2-40B4-BE49-F238E27FC236}">
                  <a16:creationId xmlns:a16="http://schemas.microsoft.com/office/drawing/2014/main" id="{4A01B38A-9BCD-06F2-6C52-E2FF016CF548}"/>
                </a:ext>
              </a:extLst>
            </p:cNvPr>
            <p:cNvSpPr/>
            <p:nvPr/>
          </p:nvSpPr>
          <p:spPr>
            <a:xfrm>
              <a:off x="3200430" y="1710232"/>
              <a:ext cx="720080" cy="849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6" name="מלבן 5">
              <a:extLst>
                <a:ext uri="{FF2B5EF4-FFF2-40B4-BE49-F238E27FC236}">
                  <a16:creationId xmlns:a16="http://schemas.microsoft.com/office/drawing/2014/main" id="{D829D38E-5E47-953F-F88F-F4493530297D}"/>
                </a:ext>
              </a:extLst>
            </p:cNvPr>
            <p:cNvSpPr/>
            <p:nvPr/>
          </p:nvSpPr>
          <p:spPr>
            <a:xfrm>
              <a:off x="3920510" y="1710232"/>
              <a:ext cx="5295890" cy="849188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sz="2400" b="1" dirty="0">
                  <a:solidFill>
                    <a:schemeClr val="bg1"/>
                  </a:solidFill>
                  <a:latin typeface="Almoni DL AAA" panose="02000300000000020004" pitchFamily="50" charset="-79"/>
                  <a:cs typeface="Almoni DL AAA" panose="02000300000000020004" pitchFamily="50" charset="-79"/>
                </a:rPr>
                <a:t>ASP .NET / C#</a:t>
              </a:r>
              <a:endParaRPr lang="he-IL" sz="2400" b="1" dirty="0">
                <a:solidFill>
                  <a:schemeClr val="bg1"/>
                </a:solidFill>
                <a:latin typeface="Almoni DL AAA" panose="02000300000000020004" pitchFamily="50" charset="-79"/>
                <a:cs typeface="Almoni DL AAA" panose="02000300000000020004" pitchFamily="50" charset="-79"/>
              </a:endParaRPr>
            </a:p>
          </p:txBody>
        </p:sp>
      </p:grpSp>
      <p:grpSp>
        <p:nvGrpSpPr>
          <p:cNvPr id="17" name="Group 16">
            <a:extLst>
              <a:ext uri="{FF2B5EF4-FFF2-40B4-BE49-F238E27FC236}">
                <a16:creationId xmlns:a16="http://schemas.microsoft.com/office/drawing/2014/main" id="{E1D54886-26EF-9504-D3F7-2F547E56FB49}"/>
              </a:ext>
            </a:extLst>
          </p:cNvPr>
          <p:cNvGrpSpPr/>
          <p:nvPr/>
        </p:nvGrpSpPr>
        <p:grpSpPr>
          <a:xfrm>
            <a:off x="562093" y="4625173"/>
            <a:ext cx="6015970" cy="849188"/>
            <a:chOff x="3200430" y="1710232"/>
            <a:chExt cx="6015970" cy="849188"/>
          </a:xfrm>
        </p:grpSpPr>
        <p:sp>
          <p:nvSpPr>
            <p:cNvPr id="18" name="מלבן 15">
              <a:extLst>
                <a:ext uri="{FF2B5EF4-FFF2-40B4-BE49-F238E27FC236}">
                  <a16:creationId xmlns:a16="http://schemas.microsoft.com/office/drawing/2014/main" id="{74EDF9BA-A21E-AD86-06D6-10F74042A516}"/>
                </a:ext>
              </a:extLst>
            </p:cNvPr>
            <p:cNvSpPr/>
            <p:nvPr/>
          </p:nvSpPr>
          <p:spPr>
            <a:xfrm>
              <a:off x="3200430" y="1710232"/>
              <a:ext cx="720080" cy="849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19" name="מלבן 5">
              <a:extLst>
                <a:ext uri="{FF2B5EF4-FFF2-40B4-BE49-F238E27FC236}">
                  <a16:creationId xmlns:a16="http://schemas.microsoft.com/office/drawing/2014/main" id="{CBC8F00D-F33E-9BF3-1279-9639BF48523B}"/>
                </a:ext>
              </a:extLst>
            </p:cNvPr>
            <p:cNvSpPr/>
            <p:nvPr/>
          </p:nvSpPr>
          <p:spPr>
            <a:xfrm>
              <a:off x="3920510" y="1710232"/>
              <a:ext cx="5295890" cy="849188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sz="2400" b="1" dirty="0">
                  <a:solidFill>
                    <a:schemeClr val="bg1"/>
                  </a:solidFill>
                  <a:latin typeface="Almoni DL AAA" panose="02000300000000020004" pitchFamily="50" charset="-79"/>
                  <a:cs typeface="Almoni DL AAA" panose="02000300000000020004" pitchFamily="50" charset="-79"/>
                </a:rPr>
                <a:t>MS SQL Server</a:t>
              </a:r>
              <a:endParaRPr lang="he-IL" sz="2400" b="1" dirty="0">
                <a:solidFill>
                  <a:schemeClr val="bg1"/>
                </a:solidFill>
                <a:latin typeface="Almoni DL AAA" panose="02000300000000020004" pitchFamily="50" charset="-79"/>
                <a:cs typeface="Almoni DL AAA" panose="02000300000000020004" pitchFamily="50" charset="-79"/>
              </a:endParaRPr>
            </a:p>
          </p:txBody>
        </p:sp>
      </p:grpSp>
      <p:grpSp>
        <p:nvGrpSpPr>
          <p:cNvPr id="20" name="Group 19">
            <a:extLst>
              <a:ext uri="{FF2B5EF4-FFF2-40B4-BE49-F238E27FC236}">
                <a16:creationId xmlns:a16="http://schemas.microsoft.com/office/drawing/2014/main" id="{F84359C5-A4D0-64B0-1F5A-07A3EB209105}"/>
              </a:ext>
            </a:extLst>
          </p:cNvPr>
          <p:cNvGrpSpPr/>
          <p:nvPr/>
        </p:nvGrpSpPr>
        <p:grpSpPr>
          <a:xfrm>
            <a:off x="562093" y="5662534"/>
            <a:ext cx="6015970" cy="849188"/>
            <a:chOff x="3200430" y="1710232"/>
            <a:chExt cx="6015970" cy="849188"/>
          </a:xfrm>
        </p:grpSpPr>
        <p:sp>
          <p:nvSpPr>
            <p:cNvPr id="21" name="מלבן 15">
              <a:extLst>
                <a:ext uri="{FF2B5EF4-FFF2-40B4-BE49-F238E27FC236}">
                  <a16:creationId xmlns:a16="http://schemas.microsoft.com/office/drawing/2014/main" id="{F1D48E94-C022-2E1F-12C4-088DA43EDE5D}"/>
                </a:ext>
              </a:extLst>
            </p:cNvPr>
            <p:cNvSpPr/>
            <p:nvPr/>
          </p:nvSpPr>
          <p:spPr>
            <a:xfrm>
              <a:off x="3200430" y="1710232"/>
              <a:ext cx="720080" cy="849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2" name="מלבן 5">
              <a:extLst>
                <a:ext uri="{FF2B5EF4-FFF2-40B4-BE49-F238E27FC236}">
                  <a16:creationId xmlns:a16="http://schemas.microsoft.com/office/drawing/2014/main" id="{535E7D31-B19B-841B-BFE1-E4B19ADAC3D9}"/>
                </a:ext>
              </a:extLst>
            </p:cNvPr>
            <p:cNvSpPr/>
            <p:nvPr/>
          </p:nvSpPr>
          <p:spPr>
            <a:xfrm>
              <a:off x="3920510" y="1710232"/>
              <a:ext cx="5295890" cy="849188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sz="2400" b="1" dirty="0">
                  <a:solidFill>
                    <a:schemeClr val="bg1"/>
                  </a:solidFill>
                  <a:latin typeface="Almoni DL AAA" panose="02000300000000020004" pitchFamily="50" charset="-79"/>
                  <a:cs typeface="Almoni DL AAA" panose="02000300000000020004" pitchFamily="50" charset="-79"/>
                </a:rPr>
                <a:t>A lot of features…</a:t>
              </a:r>
              <a:endParaRPr lang="he-IL" sz="2400" b="1" dirty="0">
                <a:solidFill>
                  <a:schemeClr val="bg1"/>
                </a:solidFill>
                <a:latin typeface="Almoni DL AAA" panose="02000300000000020004" pitchFamily="50" charset="-79"/>
                <a:cs typeface="Almoni DL AAA" panose="02000300000000020004" pitchFamily="50" charset="-79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771541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75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75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lumMod val="9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61156B21-A770-CF96-1DB6-D56DAC8876C5}"/>
              </a:ext>
            </a:extLst>
          </p:cNvPr>
          <p:cNvSpPr txBox="1"/>
          <p:nvPr/>
        </p:nvSpPr>
        <p:spPr>
          <a:xfrm>
            <a:off x="398477" y="339754"/>
            <a:ext cx="1155583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 rtl="0"/>
            <a:r>
              <a:rPr lang="en-US" sz="3600" dirty="0">
                <a:solidFill>
                  <a:schemeClr val="tx2">
                    <a:lumMod val="75000"/>
                  </a:schemeClr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The Website</a:t>
            </a:r>
            <a:r>
              <a:rPr lang="en-US" sz="4800" dirty="0">
                <a:solidFill>
                  <a:schemeClr val="tx2">
                    <a:lumMod val="75000"/>
                  </a:schemeClr>
                </a:solidFill>
                <a:latin typeface="Bell MT" panose="02020503060305020303" pitchFamily="18" charset="0"/>
                <a:cs typeface="Arial" panose="020B0604020202020204" pitchFamily="34" charset="0"/>
              </a:rPr>
              <a:t>:</a:t>
            </a:r>
            <a:endParaRPr lang="en-US" sz="3600" dirty="0">
              <a:solidFill>
                <a:schemeClr val="tx2">
                  <a:lumMod val="75000"/>
                </a:schemeClr>
              </a:solidFill>
              <a:latin typeface="Bell MT" panose="02020503060305020303" pitchFamily="18" charset="0"/>
              <a:cs typeface="Arial" panose="020B060402020202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0D96D550-231C-E6EB-4255-2788F3535E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965347" y="438250"/>
            <a:ext cx="3347989" cy="18832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24" name="Group 23">
            <a:extLst>
              <a:ext uri="{FF2B5EF4-FFF2-40B4-BE49-F238E27FC236}">
                <a16:creationId xmlns:a16="http://schemas.microsoft.com/office/drawing/2014/main" id="{895D5003-C91C-BFC1-4EA5-CA8289B8C990}"/>
              </a:ext>
            </a:extLst>
          </p:cNvPr>
          <p:cNvGrpSpPr/>
          <p:nvPr/>
        </p:nvGrpSpPr>
        <p:grpSpPr>
          <a:xfrm>
            <a:off x="549509" y="1433395"/>
            <a:ext cx="6015970" cy="849188"/>
            <a:chOff x="3200430" y="1710232"/>
            <a:chExt cx="6015970" cy="849188"/>
          </a:xfrm>
        </p:grpSpPr>
        <p:sp>
          <p:nvSpPr>
            <p:cNvPr id="25" name="מלבן 15">
              <a:extLst>
                <a:ext uri="{FF2B5EF4-FFF2-40B4-BE49-F238E27FC236}">
                  <a16:creationId xmlns:a16="http://schemas.microsoft.com/office/drawing/2014/main" id="{9B0C6616-47A0-6EE1-565C-7EB334DA0892}"/>
                </a:ext>
              </a:extLst>
            </p:cNvPr>
            <p:cNvSpPr/>
            <p:nvPr/>
          </p:nvSpPr>
          <p:spPr>
            <a:xfrm>
              <a:off x="3200430" y="1710232"/>
              <a:ext cx="720080" cy="849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26" name="מלבן 5">
              <a:extLst>
                <a:ext uri="{FF2B5EF4-FFF2-40B4-BE49-F238E27FC236}">
                  <a16:creationId xmlns:a16="http://schemas.microsoft.com/office/drawing/2014/main" id="{563E3AA0-4E62-33AA-11A7-8E7DB86F18B8}"/>
                </a:ext>
              </a:extLst>
            </p:cNvPr>
            <p:cNvSpPr/>
            <p:nvPr/>
          </p:nvSpPr>
          <p:spPr>
            <a:xfrm>
              <a:off x="3920510" y="1710232"/>
              <a:ext cx="5295890" cy="849188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sz="2400" b="1" dirty="0">
                  <a:solidFill>
                    <a:schemeClr val="bg1"/>
                  </a:solidFill>
                  <a:latin typeface="Almoni DL AAA" panose="02000300000000020004" pitchFamily="50" charset="-79"/>
                  <a:cs typeface="Almoni DL AAA" panose="02000300000000020004" pitchFamily="50" charset="-79"/>
                </a:rPr>
                <a:t>A Grocery Store (E-Commerce)</a:t>
              </a:r>
              <a:endParaRPr lang="he-IL" sz="2400" b="1" dirty="0">
                <a:solidFill>
                  <a:schemeClr val="bg1"/>
                </a:solidFill>
                <a:latin typeface="Almoni DL AAA" panose="02000300000000020004" pitchFamily="50" charset="-79"/>
                <a:cs typeface="Almoni DL AAA" panose="02000300000000020004" pitchFamily="50" charset="-79"/>
              </a:endParaRPr>
            </a:p>
          </p:txBody>
        </p:sp>
      </p:grpSp>
      <p:grpSp>
        <p:nvGrpSpPr>
          <p:cNvPr id="28" name="Group 27">
            <a:extLst>
              <a:ext uri="{FF2B5EF4-FFF2-40B4-BE49-F238E27FC236}">
                <a16:creationId xmlns:a16="http://schemas.microsoft.com/office/drawing/2014/main" id="{940E7A1B-5BDA-0FED-4BB8-35A8E3556844}"/>
              </a:ext>
            </a:extLst>
          </p:cNvPr>
          <p:cNvGrpSpPr/>
          <p:nvPr/>
        </p:nvGrpSpPr>
        <p:grpSpPr>
          <a:xfrm>
            <a:off x="549509" y="2470833"/>
            <a:ext cx="6015970" cy="849188"/>
            <a:chOff x="3200430" y="1710232"/>
            <a:chExt cx="6015970" cy="849188"/>
          </a:xfrm>
        </p:grpSpPr>
        <p:sp>
          <p:nvSpPr>
            <p:cNvPr id="29" name="מלבן 15">
              <a:extLst>
                <a:ext uri="{FF2B5EF4-FFF2-40B4-BE49-F238E27FC236}">
                  <a16:creationId xmlns:a16="http://schemas.microsoft.com/office/drawing/2014/main" id="{50E17B76-F2A1-6273-AF49-31584B4FE40A}"/>
                </a:ext>
              </a:extLst>
            </p:cNvPr>
            <p:cNvSpPr/>
            <p:nvPr/>
          </p:nvSpPr>
          <p:spPr>
            <a:xfrm>
              <a:off x="3200430" y="1710232"/>
              <a:ext cx="720080" cy="849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0" name="מלבן 5">
              <a:extLst>
                <a:ext uri="{FF2B5EF4-FFF2-40B4-BE49-F238E27FC236}">
                  <a16:creationId xmlns:a16="http://schemas.microsoft.com/office/drawing/2014/main" id="{4EB8EBD2-E5AB-3C22-086C-14203BD145B4}"/>
                </a:ext>
              </a:extLst>
            </p:cNvPr>
            <p:cNvSpPr/>
            <p:nvPr/>
          </p:nvSpPr>
          <p:spPr>
            <a:xfrm>
              <a:off x="3920510" y="1710232"/>
              <a:ext cx="5295890" cy="849188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sz="2400" b="1" dirty="0">
                  <a:solidFill>
                    <a:schemeClr val="bg1"/>
                  </a:solidFill>
                  <a:latin typeface="Almoni DL AAA" panose="02000300000000020004" pitchFamily="50" charset="-79"/>
                  <a:cs typeface="Almoni DL AAA" panose="02000300000000020004" pitchFamily="50" charset="-79"/>
                </a:rPr>
                <a:t>Browse products</a:t>
              </a:r>
              <a:endParaRPr lang="he-IL" sz="2400" b="1" dirty="0">
                <a:solidFill>
                  <a:schemeClr val="bg1"/>
                </a:solidFill>
                <a:latin typeface="Almoni DL AAA" panose="02000300000000020004" pitchFamily="50" charset="-79"/>
                <a:cs typeface="Almoni DL AAA" panose="02000300000000020004" pitchFamily="50" charset="-79"/>
              </a:endParaRPr>
            </a:p>
          </p:txBody>
        </p:sp>
      </p:grpSp>
      <p:pic>
        <p:nvPicPr>
          <p:cNvPr id="32" name="Picture 31">
            <a:extLst>
              <a:ext uri="{FF2B5EF4-FFF2-40B4-BE49-F238E27FC236}">
                <a16:creationId xmlns:a16="http://schemas.microsoft.com/office/drawing/2014/main" id="{B16A3CE5-2F04-032D-302D-C6DA85E2629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29285" t="24042" r="30022" b="32002"/>
          <a:stretch/>
        </p:blipFill>
        <p:spPr>
          <a:xfrm>
            <a:off x="7965346" y="2487378"/>
            <a:ext cx="3347990" cy="203422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33" name="Group 32">
            <a:extLst>
              <a:ext uri="{FF2B5EF4-FFF2-40B4-BE49-F238E27FC236}">
                <a16:creationId xmlns:a16="http://schemas.microsoft.com/office/drawing/2014/main" id="{34A39C3D-D75A-404B-1538-2E33B3EF128E}"/>
              </a:ext>
            </a:extLst>
          </p:cNvPr>
          <p:cNvGrpSpPr/>
          <p:nvPr/>
        </p:nvGrpSpPr>
        <p:grpSpPr>
          <a:xfrm>
            <a:off x="549509" y="3508271"/>
            <a:ext cx="6015970" cy="849188"/>
            <a:chOff x="3200430" y="1710232"/>
            <a:chExt cx="6015970" cy="849188"/>
          </a:xfrm>
        </p:grpSpPr>
        <p:sp>
          <p:nvSpPr>
            <p:cNvPr id="34" name="מלבן 15">
              <a:extLst>
                <a:ext uri="{FF2B5EF4-FFF2-40B4-BE49-F238E27FC236}">
                  <a16:creationId xmlns:a16="http://schemas.microsoft.com/office/drawing/2014/main" id="{1F1B24D4-F349-40A6-E7CA-E55435C6F2DA}"/>
                </a:ext>
              </a:extLst>
            </p:cNvPr>
            <p:cNvSpPr/>
            <p:nvPr/>
          </p:nvSpPr>
          <p:spPr>
            <a:xfrm>
              <a:off x="3200430" y="1710232"/>
              <a:ext cx="720080" cy="849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5" name="מלבן 5">
              <a:extLst>
                <a:ext uri="{FF2B5EF4-FFF2-40B4-BE49-F238E27FC236}">
                  <a16:creationId xmlns:a16="http://schemas.microsoft.com/office/drawing/2014/main" id="{06BD34E4-0592-C97B-B999-C21A6531B144}"/>
                </a:ext>
              </a:extLst>
            </p:cNvPr>
            <p:cNvSpPr/>
            <p:nvPr/>
          </p:nvSpPr>
          <p:spPr>
            <a:xfrm>
              <a:off x="3920510" y="1710232"/>
              <a:ext cx="5295890" cy="849188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sz="2400" b="1" dirty="0">
                  <a:solidFill>
                    <a:schemeClr val="bg1"/>
                  </a:solidFill>
                  <a:latin typeface="Almoni DL AAA" panose="02000300000000020004" pitchFamily="50" charset="-79"/>
                  <a:cs typeface="Almoni DL AAA" panose="02000300000000020004" pitchFamily="50" charset="-79"/>
                </a:rPr>
                <a:t>Register &amp; Login/Logout</a:t>
              </a:r>
              <a:endParaRPr lang="he-IL" sz="2400" b="1" dirty="0">
                <a:solidFill>
                  <a:schemeClr val="bg1"/>
                </a:solidFill>
                <a:latin typeface="Almoni DL AAA" panose="02000300000000020004" pitchFamily="50" charset="-79"/>
                <a:cs typeface="Almoni DL AAA" panose="02000300000000020004" pitchFamily="50" charset="-79"/>
              </a:endParaRPr>
            </a:p>
          </p:txBody>
        </p:sp>
      </p:grpSp>
      <p:grpSp>
        <p:nvGrpSpPr>
          <p:cNvPr id="36" name="Group 35">
            <a:extLst>
              <a:ext uri="{FF2B5EF4-FFF2-40B4-BE49-F238E27FC236}">
                <a16:creationId xmlns:a16="http://schemas.microsoft.com/office/drawing/2014/main" id="{D14823F5-FAF3-2B1C-56F7-6D81843A3AE1}"/>
              </a:ext>
            </a:extLst>
          </p:cNvPr>
          <p:cNvGrpSpPr/>
          <p:nvPr/>
        </p:nvGrpSpPr>
        <p:grpSpPr>
          <a:xfrm>
            <a:off x="549509" y="4545709"/>
            <a:ext cx="6015970" cy="849188"/>
            <a:chOff x="3200430" y="1710232"/>
            <a:chExt cx="6015970" cy="849188"/>
          </a:xfrm>
        </p:grpSpPr>
        <p:sp>
          <p:nvSpPr>
            <p:cNvPr id="37" name="מלבן 15">
              <a:extLst>
                <a:ext uri="{FF2B5EF4-FFF2-40B4-BE49-F238E27FC236}">
                  <a16:creationId xmlns:a16="http://schemas.microsoft.com/office/drawing/2014/main" id="{1CC97B00-4C83-D7D0-8949-9A05B6FDC930}"/>
                </a:ext>
              </a:extLst>
            </p:cNvPr>
            <p:cNvSpPr/>
            <p:nvPr/>
          </p:nvSpPr>
          <p:spPr>
            <a:xfrm>
              <a:off x="3200430" y="1710232"/>
              <a:ext cx="720080" cy="849188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ctr"/>
              <a:endParaRPr lang="he-IL"/>
            </a:p>
          </p:txBody>
        </p:sp>
        <p:sp>
          <p:nvSpPr>
            <p:cNvPr id="38" name="מלבן 5">
              <a:extLst>
                <a:ext uri="{FF2B5EF4-FFF2-40B4-BE49-F238E27FC236}">
                  <a16:creationId xmlns:a16="http://schemas.microsoft.com/office/drawing/2014/main" id="{491CC44A-1D7A-EC5C-6628-8AD6F7AF9985}"/>
                </a:ext>
              </a:extLst>
            </p:cNvPr>
            <p:cNvSpPr/>
            <p:nvPr/>
          </p:nvSpPr>
          <p:spPr>
            <a:xfrm>
              <a:off x="3920510" y="1710232"/>
              <a:ext cx="5295890" cy="849188"/>
            </a:xfrm>
            <a:prstGeom prst="rect">
              <a:avLst/>
            </a:prstGeom>
            <a:solidFill>
              <a:schemeClr val="tx2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1" anchor="ctr"/>
            <a:lstStyle/>
            <a:p>
              <a:pPr algn="l" rtl="0"/>
              <a:r>
                <a:rPr lang="en-US" sz="2400" b="1" dirty="0">
                  <a:solidFill>
                    <a:schemeClr val="bg1"/>
                  </a:solidFill>
                  <a:latin typeface="Almoni DL AAA" panose="02000300000000020004" pitchFamily="50" charset="-79"/>
                  <a:cs typeface="Almoni DL AAA" panose="02000300000000020004" pitchFamily="50" charset="-79"/>
                </a:rPr>
                <a:t>Add items to your shopping cart</a:t>
              </a:r>
              <a:endParaRPr lang="he-IL" sz="2400" b="1" dirty="0">
                <a:solidFill>
                  <a:schemeClr val="bg1"/>
                </a:solidFill>
                <a:latin typeface="Almoni DL AAA" panose="02000300000000020004" pitchFamily="50" charset="-79"/>
                <a:cs typeface="Almoni DL AAA" panose="02000300000000020004" pitchFamily="50" charset="-79"/>
              </a:endParaRPr>
            </a:p>
          </p:txBody>
        </p:sp>
      </p:grpSp>
      <p:pic>
        <p:nvPicPr>
          <p:cNvPr id="40" name="Picture 39">
            <a:extLst>
              <a:ext uri="{FF2B5EF4-FFF2-40B4-BE49-F238E27FC236}">
                <a16:creationId xmlns:a16="http://schemas.microsoft.com/office/drawing/2014/main" id="{67B0DCD0-E414-D15F-B48F-81F9BD1CE99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65346" y="4687484"/>
            <a:ext cx="3347990" cy="188324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4718280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75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75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75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6" fill="hold">
                      <p:stCondLst>
                        <p:cond delay="indefinite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75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/>
          <p:cNvSpPr/>
          <p:nvPr/>
        </p:nvSpPr>
        <p:spPr>
          <a:xfrm>
            <a:off x="4791456" y="1939227"/>
            <a:ext cx="2608389" cy="2608389"/>
          </a:xfrm>
          <a:prstGeom prst="ellipse">
            <a:avLst/>
          </a:prstGeom>
          <a:solidFill>
            <a:schemeClr val="bg2">
              <a:lumMod val="9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1" anchor="ctr"/>
          <a:lstStyle/>
          <a:p>
            <a:pPr algn="ctr"/>
            <a:endParaRPr lang="he-IL"/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1270327" y="1939227"/>
            <a:ext cx="9144000" cy="1584261"/>
          </a:xfrm>
          <a:prstGeom prst="rect">
            <a:avLst/>
          </a:prstGeom>
        </p:spPr>
        <p:txBody>
          <a:bodyPr vert="horz" lIns="91440" tIns="45720" rIns="91440" bIns="45720" rtlCol="1" anchor="b">
            <a:noAutofit/>
          </a:bodyPr>
          <a:lstStyle>
            <a:lvl1pPr algn="ctr" defTabSz="914400" rtl="1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4000" b="1" dirty="0">
                <a:solidFill>
                  <a:schemeClr val="tx2">
                    <a:lumMod val="50000"/>
                  </a:schemeClr>
                </a:solidFill>
                <a:latin typeface="Almoni DL AAA" panose="02000300000000020004" pitchFamily="50" charset="-79"/>
                <a:cs typeface="Almoni DL AAA" panose="02000300000000020004" pitchFamily="50" charset="-79"/>
              </a:rPr>
              <a:t>Enjoy</a:t>
            </a:r>
            <a:endParaRPr lang="he-IL" sz="4000" b="1" dirty="0">
              <a:solidFill>
                <a:schemeClr val="tx2">
                  <a:lumMod val="50000"/>
                </a:schemeClr>
              </a:solidFill>
              <a:latin typeface="Almoni DL AAA" panose="02000300000000020004" pitchFamily="50" charset="-79"/>
              <a:cs typeface="Almoni DL AAA" panose="02000300000000020004" pitchFamily="50" charset="-79"/>
            </a:endParaRPr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1868" y="2529840"/>
            <a:ext cx="1265265" cy="23957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5392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1974</TotalTime>
  <Words>62</Words>
  <Application>Microsoft Office PowerPoint</Application>
  <PresentationFormat>Widescreen</PresentationFormat>
  <Paragraphs>22</Paragraphs>
  <Slides>4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0" baseType="lpstr">
      <vt:lpstr>Almoni DL AAA</vt:lpstr>
      <vt:lpstr>Arial</vt:lpstr>
      <vt:lpstr>Bell MT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Tal Shpigler</dc:creator>
  <cp:lastModifiedBy>Yotam Lin</cp:lastModifiedBy>
  <cp:revision>196</cp:revision>
  <dcterms:created xsi:type="dcterms:W3CDTF">2014-12-24T13:59:32Z</dcterms:created>
  <dcterms:modified xsi:type="dcterms:W3CDTF">2023-06-06T06:23:19Z</dcterms:modified>
</cp:coreProperties>
</file>

<file path=docProps/thumbnail.jpeg>
</file>